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BC2"/>
    <a:srgbClr val="FCF9CC"/>
    <a:srgbClr val="FAF49E"/>
    <a:srgbClr val="E2EEEE"/>
    <a:srgbClr val="9EC4C5"/>
    <a:srgbClr val="FCE2D4"/>
    <a:srgbClr val="CDE1E1"/>
    <a:srgbClr val="9EC5C6"/>
    <a:srgbClr val="FECE54"/>
    <a:srgbClr val="EB6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7" d="100"/>
          <a:sy n="87" d="100"/>
        </p:scale>
        <p:origin x="3420" y="-4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63982"/>
            <a:ext cx="2708606" cy="1727007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41424" y="5602755"/>
            <a:ext cx="235270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Slim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AP716870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Na zákazku vyrobený RPET neoprénový obal pre elegantnú hliníkovú plechovku s objemom 0,33 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583731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AP716625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Na zákazku vyrobená chladiaca taška na zips z 600D RPET polyesteru s hliníkovou výplňou pre 4 ks 0,33 l plechoviek. S celoplošne tlačenou sublimačnou grafikou a výrazným štítkom RPET, nezahŕňa tlačovú prípravu.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75621" y="7715489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12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Na zákazku vyrobený RPET neoprénový obal na pivnú fľašu v tvare trička.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9489"/>
            <a:ext cx="5759449" cy="302371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8062" y="3697805"/>
            <a:ext cx="5589142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Výpredaj voľného času a športu na BE CREATIVE položky!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6293" y="4025062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Jar je tu a leto je už za rohom - teraz je ideálny čas na osvieženie vašich marketingových kampaní s výberom reklamných darčekov BE CREATIVE za zvýhodnené ceny!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24318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Draw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zákazku vyrobená chladiaci vak so sťahovacou šnúrkou z 600D RPET polyesteru s hliníkovou výplňou.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SuboWrist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RPET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zákazku vyrobený, RPET polyesterový festivalový náramok s farebným plastovým bezpečnostným zámkom.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24318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zákazku vyrobený skladací papierový vejár s plnofarebnou grafikou.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1" name="Kép 20" descr="A képen kiegészítő, táska, Poggyász és táskák, Minta (Divattervezés)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1716C26-0588-0438-894C-0547403BD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3" y="11627039"/>
            <a:ext cx="1286489" cy="128648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0DD06BF-6E89-607B-3CB2-CF957C9C8B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08" y="11670355"/>
            <a:ext cx="1192393" cy="1192393"/>
          </a:xfrm>
          <a:prstGeom prst="rect">
            <a:avLst/>
          </a:prstGeom>
        </p:spPr>
      </p:pic>
      <p:pic>
        <p:nvPicPr>
          <p:cNvPr id="18" name="Kép 1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ED4BD5-2DB4-A9C7-D79C-6424F60B3E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47" y="11462489"/>
            <a:ext cx="1524238" cy="1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6634</TotalTime>
  <Words>193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168</cp:revision>
  <cp:lastPrinted>2020-10-14T10:13:42Z</cp:lastPrinted>
  <dcterms:created xsi:type="dcterms:W3CDTF">2020-04-21T06:52:21Z</dcterms:created>
  <dcterms:modified xsi:type="dcterms:W3CDTF">2025-03-11T14:05:48Z</dcterms:modified>
  <cp:category/>
</cp:coreProperties>
</file>